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7" r:id="rId6"/>
    <p:sldId id="268" r:id="rId7"/>
    <p:sldId id="266" r:id="rId8"/>
    <p:sldId id="270" r:id="rId9"/>
    <p:sldId id="260" r:id="rId10"/>
    <p:sldId id="262" r:id="rId11"/>
    <p:sldId id="26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ascadia Mono" panose="020B0609020000020004" pitchFamily="49" charset="0"/>
      <p:regular r:id="rId20"/>
      <p:bold r:id="rId21"/>
      <p:italic r:id="rId22"/>
      <p:boldItalic r:id="rId23"/>
    </p:embeddedFont>
    <p:embeddedFont>
      <p:font typeface="Segoe UI" panose="020B0502040204020203" pitchFamily="34" charset="0"/>
      <p:regular r:id="rId24"/>
      <p:bold r:id="rId25"/>
      <p:italic r:id="rId26"/>
      <p:boldItalic r:id="rId27"/>
    </p:embeddedFont>
    <p:embeddedFont>
      <p:font typeface="Segoe UI Semilight" panose="020B0402040204020203" pitchFamily="34" charset="0"/>
      <p:regular r:id="rId28"/>
      <p:italic r:id="rId29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0202"/>
    <a:srgbClr val="4A4A4A"/>
    <a:srgbClr val="F2F2F2"/>
    <a:srgbClr val="A3A3A3"/>
    <a:srgbClr val="FF0000"/>
    <a:srgbClr val="FF8989"/>
    <a:srgbClr val="FF4F4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11" d="100"/>
          <a:sy n="111" d="100"/>
        </p:scale>
        <p:origin x="5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1671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3C5083-93C4-452D-8E5D-033AC62219B3}" type="datetimeFigureOut">
              <a:rPr lang="de-DE" smtClean="0"/>
              <a:t>15.05.2022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D34481-F706-4AA8-9B26-2706FBEAD6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6345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3999" y="3600962"/>
            <a:ext cx="9144000" cy="1783154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3999" y="5527980"/>
            <a:ext cx="9144000" cy="67587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14354E3-EA90-478D-95E7-5276F9DD2D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538" y="0"/>
            <a:ext cx="6850921" cy="367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87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D9BD70F-9317-4CD5-A68D-E36086FFBD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49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7E23FAE-A48C-4441-8B61-8BF5D68FF5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29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2932" y="2085343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0BED40B-5DD7-4C0F-90C9-6351BF3BA9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77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02830D4-7FF2-45CB-9249-84942CFF27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1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82F5A01-E5BA-4807-B89F-5B1268DC63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5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2E74BA2-9BD5-4A68-B509-BD9446CE580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527595C-361A-4D8B-9955-4AF85EFC7A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95D8678-0D7F-40C2-B813-41A3464D3A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24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E53376F-44F7-44CA-94D1-17DC3C0416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022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80477A-503A-44D1-9367-52B6B1C25A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91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2F2F2"/>
            </a:gs>
            <a:gs pos="100000">
              <a:srgbClr val="A3A3A3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D34FFF76-A953-4CE7-82C9-47D4137B7F64}"/>
              </a:ext>
            </a:extLst>
          </p:cNvPr>
          <p:cNvSpPr txBox="1"/>
          <p:nvPr userDrawn="1"/>
        </p:nvSpPr>
        <p:spPr>
          <a:xfrm>
            <a:off x="846828" y="6587154"/>
            <a:ext cx="677172" cy="276999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ADC 2022</a:t>
            </a:r>
          </a:p>
        </p:txBody>
      </p:sp>
      <p:pic>
        <p:nvPicPr>
          <p:cNvPr id="3" name="Grafik 2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BBAA267-7CC6-471E-9F96-586752BBCD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03" r="55436"/>
          <a:stretch/>
        </p:blipFill>
        <p:spPr>
          <a:xfrm>
            <a:off x="0" y="5902034"/>
            <a:ext cx="790046" cy="95596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E2D3748-32E9-4B52-A58F-E01B39C7C167}"/>
              </a:ext>
            </a:extLst>
          </p:cNvPr>
          <p:cNvSpPr txBox="1"/>
          <p:nvPr userDrawn="1"/>
        </p:nvSpPr>
        <p:spPr>
          <a:xfrm>
            <a:off x="0" y="6595325"/>
            <a:ext cx="12192000" cy="276999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Kenny Pflug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A3C90BE-F49C-467A-8095-B089415719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8869" y="6572033"/>
            <a:ext cx="787406" cy="314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50800" dist="38100" dir="2700000" algn="tl" rotWithShape="0">
                    <a:srgbClr val="000000">
                      <a:alpha val="54999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9373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tnet/aspnetcore/issues/32451#issuecomment-87081238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/>
        </p:nvSpPr>
        <p:spPr>
          <a:xfrm>
            <a:off x="0" y="384822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Minimal APIs </a:t>
            </a:r>
            <a:r>
              <a:rPr lang="en-US" sz="40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the Field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0" y="4647976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Make ASP.NET Core Minimal APIs work in your LOB apps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0" y="532383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Kenny Pflug</a:t>
            </a:r>
          </a:p>
          <a:p>
            <a:pPr algn="ctr"/>
            <a:r>
              <a:rPr lang="de-DE" dirty="0"/>
              <a:t>Tech Lead at </a:t>
            </a:r>
            <a:r>
              <a:rPr lang="de-DE" dirty="0" err="1"/>
              <a:t>Synnotech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108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/>
        </p:nvSpPr>
        <p:spPr>
          <a:xfrm>
            <a:off x="2837410" y="1054075"/>
            <a:ext cx="65171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8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Live Demo</a:t>
            </a:r>
          </a:p>
        </p:txBody>
      </p:sp>
      <p:sp>
        <p:nvSpPr>
          <p:cNvPr id="3" name="Inhaltsplatzhalter 11">
            <a:extLst>
              <a:ext uri="{FF2B5EF4-FFF2-40B4-BE49-F238E27FC236}">
                <a16:creationId xmlns:a16="http://schemas.microsoft.com/office/drawing/2014/main" id="{84947FB1-97D0-4FB5-94CE-9D0392718FBD}"/>
              </a:ext>
            </a:extLst>
          </p:cNvPr>
          <p:cNvSpPr txBox="1">
            <a:spLocks/>
          </p:cNvSpPr>
          <p:nvPr/>
        </p:nvSpPr>
        <p:spPr>
          <a:xfrm>
            <a:off x="1019496" y="4585349"/>
            <a:ext cx="10153005" cy="1146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200" b="1" dirty="0">
                <a:ln w="1270">
                  <a:noFill/>
                </a:ln>
                <a:solidFill>
                  <a:srgbClr val="E70202"/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Keyfacts:</a:t>
            </a:r>
          </a:p>
          <a:p>
            <a:r>
              <a:rPr lang="de-DE" sz="3200" dirty="0">
                <a:ln w="1270">
                  <a:noFill/>
                </a:ln>
                <a:solidFill>
                  <a:srgbClr val="E70202"/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Bullet/Dummy Text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110E7F-7513-466A-AC8F-FAC756DBB3E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69437" y="2770668"/>
            <a:ext cx="2453125" cy="131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09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2923381" y="2767280"/>
            <a:ext cx="64256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Vielen Dank!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694995" y="4090719"/>
            <a:ext cx="6882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latin typeface="Segoe UI" panose="020B0502040204020203" pitchFamily="34" charset="0"/>
                <a:cs typeface="Segoe UI" panose="020B0502040204020203" pitchFamily="34" charset="0"/>
              </a:rPr>
              <a:t>Ich freue mich auf Feedback! </a:t>
            </a:r>
          </a:p>
        </p:txBody>
      </p:sp>
    </p:spTree>
    <p:extLst>
      <p:ext uri="{BB962C8B-B14F-4D97-AF65-F5344CB8AC3E}">
        <p14:creationId xmlns:p14="http://schemas.microsoft.com/office/powerpoint/2010/main" val="1909163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1530929" y="688579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Table of Contents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095052" y="3447249"/>
            <a:ext cx="79972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Erstes Kapitel Überschrift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Zweites Kapitel Überschrift/Headline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Drittes Kapitel Überschrift/Headline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Viertes Kapitel Überschrift/Headline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Usw.</a:t>
            </a:r>
          </a:p>
        </p:txBody>
      </p:sp>
    </p:spTree>
    <p:extLst>
      <p:ext uri="{BB962C8B-B14F-4D97-AF65-F5344CB8AC3E}">
        <p14:creationId xmlns:p14="http://schemas.microsoft.com/office/powerpoint/2010/main" val="1026116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/>
        </p:nvSpPr>
        <p:spPr>
          <a:xfrm>
            <a:off x="926771" y="2917731"/>
            <a:ext cx="10686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Minimal APIs with ASP.NET Core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926773" y="3954210"/>
            <a:ext cx="10686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Where is all my code?</a:t>
            </a:r>
          </a:p>
        </p:txBody>
      </p:sp>
    </p:spTree>
    <p:extLst>
      <p:ext uri="{BB962C8B-B14F-4D97-AF65-F5344CB8AC3E}">
        <p14:creationId xmlns:p14="http://schemas.microsoft.com/office/powerpoint/2010/main" val="3868923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738909" y="748145"/>
            <a:ext cx="875014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dirty="0">
                <a:solidFill>
                  <a:srgbClr val="E70202"/>
                </a:solidFill>
                <a:latin typeface="Segoe UI"/>
                <a:cs typeface="Segoe UI"/>
              </a:rPr>
              <a:t>Minimal APIs – Default Template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870AC1-6F08-BB0F-2941-1983D5E1A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748" y="2592377"/>
            <a:ext cx="6652505" cy="167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424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738909" y="748145"/>
            <a:ext cx="925048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noProof="1">
                <a:solidFill>
                  <a:srgbClr val="E70202"/>
                </a:solidFill>
                <a:latin typeface="Segoe UI"/>
                <a:cs typeface="Segoe UI"/>
              </a:rPr>
              <a:t>CreateHostBuilder</a:t>
            </a:r>
            <a:r>
              <a:rPr lang="en-US" sz="3600" dirty="0">
                <a:solidFill>
                  <a:srgbClr val="E70202"/>
                </a:solidFill>
                <a:latin typeface="Segoe UI"/>
                <a:cs typeface="Segoe UI"/>
              </a:rPr>
              <a:t> and Startup are gone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B523DE-DD3A-9C73-2CFE-1CE20846C33D}"/>
              </a:ext>
            </a:extLst>
          </p:cNvPr>
          <p:cNvSpPr txBox="1"/>
          <p:nvPr/>
        </p:nvSpPr>
        <p:spPr>
          <a:xfrm>
            <a:off x="1207698" y="1466491"/>
            <a:ext cx="6211957" cy="486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2B91AF"/>
                </a:solidFill>
                <a:latin typeface="Cascadia Mono" panose="020B0609020000020004" pitchFamily="49" charset="0"/>
              </a:rPr>
              <a:t>Program</a:t>
            </a:r>
            <a:endParaRPr lang="en-US" sz="1000" noProof="1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Main(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[] args)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CreateHostBuilder(args).Build().Run();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endParaRPr lang="en-US" sz="1000" noProof="1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IHostBuilder CreateHostBuilder(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[] args) =&gt;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Host.CreateDefaultBuilder(args)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    .ConfigureWebHostDefaults(builder =&gt; builder.UseStartup&lt;Startup&gt;());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endParaRPr lang="en-US" sz="1000" noProof="1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2B91AF"/>
                </a:solidFill>
                <a:latin typeface="Cascadia Mono" panose="020B0609020000020004" pitchFamily="49" charset="0"/>
              </a:rPr>
              <a:t>Startup</a:t>
            </a:r>
            <a:endParaRPr lang="en-US" sz="1000" noProof="1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ConfigureServices(IServiceCollection services)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services.AddAuthentication();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services.AddMvc();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endParaRPr lang="en-US" sz="1000" noProof="1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Configure(IApplicationBuilder app,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                  IWebHostEnvironment environment)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000" noProof="1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(environment.IsDevelopment())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    app.UseDeveloperExceptionPage();</a:t>
            </a:r>
          </a:p>
          <a:p>
            <a:endParaRPr lang="en-US" sz="1000" noProof="1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app.UseRouting()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   .UseAuthentication()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       .UseEndpoints(builder =&gt; builder.MapControllers());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en-US" sz="1000" noProof="1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US" sz="1000" noProof="1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7CC8552-0A26-E352-51B5-3E8A071577CE}"/>
              </a:ext>
            </a:extLst>
          </p:cNvPr>
          <p:cNvGrpSpPr/>
          <p:nvPr/>
        </p:nvGrpSpPr>
        <p:grpSpPr>
          <a:xfrm>
            <a:off x="1457864" y="2493034"/>
            <a:ext cx="5961791" cy="1984074"/>
            <a:chOff x="1457864" y="2493034"/>
            <a:chExt cx="5961791" cy="19840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0035419-A864-EACB-B7D9-A2BA74FD10DB}"/>
                </a:ext>
              </a:extLst>
            </p:cNvPr>
            <p:cNvSpPr/>
            <p:nvPr/>
          </p:nvSpPr>
          <p:spPr>
            <a:xfrm>
              <a:off x="1457864" y="2493034"/>
              <a:ext cx="5961791" cy="655608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75212D9-44AF-626B-B616-5BD78D3FE7C4}"/>
                </a:ext>
              </a:extLst>
            </p:cNvPr>
            <p:cNvSpPr/>
            <p:nvPr/>
          </p:nvSpPr>
          <p:spPr>
            <a:xfrm>
              <a:off x="1457864" y="3570121"/>
              <a:ext cx="5961791" cy="906987"/>
            </a:xfrm>
            <a:prstGeom prst="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9805502-814A-10CF-AB5E-028D4B1114BF}"/>
              </a:ext>
            </a:extLst>
          </p:cNvPr>
          <p:cNvSpPr txBox="1"/>
          <p:nvPr/>
        </p:nvSpPr>
        <p:spPr>
          <a:xfrm>
            <a:off x="8324491" y="3244334"/>
            <a:ext cx="234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1"/>
              <a:t>WebApplicationBuilder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A55F41-1239-7419-6709-31E5352DE2A5}"/>
              </a:ext>
            </a:extLst>
          </p:cNvPr>
          <p:cNvCxnSpPr>
            <a:stCxn id="6" idx="3"/>
            <a:endCxn id="5" idx="1"/>
          </p:cNvCxnSpPr>
          <p:nvPr/>
        </p:nvCxnSpPr>
        <p:spPr>
          <a:xfrm flipV="1">
            <a:off x="7419655" y="3429000"/>
            <a:ext cx="904836" cy="594615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30A57E9-0B1D-9C65-C5E5-6C8C26086DD3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7419655" y="2820838"/>
            <a:ext cx="904836" cy="60816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4D47AC63-BC9D-C896-E597-9887AAD9C64C}"/>
              </a:ext>
            </a:extLst>
          </p:cNvPr>
          <p:cNvSpPr/>
          <p:nvPr/>
        </p:nvSpPr>
        <p:spPr>
          <a:xfrm>
            <a:off x="1457863" y="4536987"/>
            <a:ext cx="5961791" cy="155561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DE25A6-2AE0-7ED3-DDBB-BB490A91B531}"/>
              </a:ext>
            </a:extLst>
          </p:cNvPr>
          <p:cNvSpPr txBox="1"/>
          <p:nvPr/>
        </p:nvSpPr>
        <p:spPr>
          <a:xfrm>
            <a:off x="8324491" y="5130128"/>
            <a:ext cx="1678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1"/>
              <a:t>WebApplication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FD5CF29-AFC6-8568-11F3-DEBBEF68743B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7419654" y="5314794"/>
            <a:ext cx="904837" cy="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303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/>
        </p:nvSpPr>
        <p:spPr>
          <a:xfrm>
            <a:off x="2837410" y="1054075"/>
            <a:ext cx="65171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8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Live Demo</a:t>
            </a:r>
          </a:p>
        </p:txBody>
      </p:sp>
      <p:sp>
        <p:nvSpPr>
          <p:cNvPr id="3" name="Inhaltsplatzhalter 11">
            <a:extLst>
              <a:ext uri="{FF2B5EF4-FFF2-40B4-BE49-F238E27FC236}">
                <a16:creationId xmlns:a16="http://schemas.microsoft.com/office/drawing/2014/main" id="{84947FB1-97D0-4FB5-94CE-9D0392718FBD}"/>
              </a:ext>
            </a:extLst>
          </p:cNvPr>
          <p:cNvSpPr txBox="1">
            <a:spLocks/>
          </p:cNvSpPr>
          <p:nvPr/>
        </p:nvSpPr>
        <p:spPr>
          <a:xfrm>
            <a:off x="1019496" y="4585349"/>
            <a:ext cx="10153005" cy="1146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ln w="1270">
                  <a:noFill/>
                </a:ln>
                <a:solidFill>
                  <a:srgbClr val="E70202"/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ASP.NET Core Minimal APIs Playground</a:t>
            </a:r>
          </a:p>
          <a:p>
            <a:r>
              <a:rPr lang="en-US" sz="3200" dirty="0">
                <a:ln w="1270">
                  <a:noFill/>
                </a:ln>
                <a:solidFill>
                  <a:srgbClr val="E70202"/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Startup and Configuration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110E7F-7513-466A-AC8F-FAC756DBB3E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69437" y="2770668"/>
            <a:ext cx="2453125" cy="131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832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738909" y="748145"/>
            <a:ext cx="1017350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dirty="0">
                <a:solidFill>
                  <a:srgbClr val="E70202"/>
                </a:solidFill>
                <a:latin typeface="Segoe UI"/>
                <a:cs typeface="Segoe UI"/>
              </a:rPr>
              <a:t>Global Using Directives for Web SDK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1EAEB6-70FF-659F-C6F2-5F6DE7486E0C}"/>
              </a:ext>
            </a:extLst>
          </p:cNvPr>
          <p:cNvSpPr txBox="1"/>
          <p:nvPr/>
        </p:nvSpPr>
        <p:spPr>
          <a:xfrm>
            <a:off x="738909" y="1582340"/>
            <a:ext cx="651332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System;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System.Collections.Generic;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System.Linq;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System.Net.Http;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System.Net.Http.Json;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Microsoft.AspNetCore.Builder;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Microsoft.AspNetCore.Hosting;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Microsoft.AspNetCore.Http;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Microsoft.AspNetCore.Routing;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Microsoft.Extensions.Configuration;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Microsoft.Extensions.DependencyInjection;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Microsoft.Extensions.Hosting;</a:t>
            </a:r>
          </a:p>
          <a:p>
            <a:r>
              <a:rPr lang="en-US" sz="1800" noProof="1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800" noProof="1">
                <a:solidFill>
                  <a:srgbClr val="000000"/>
                </a:solidFill>
                <a:latin typeface="Cascadia Mono" panose="020B0609020000020004" pitchFamily="49" charset="0"/>
              </a:rPr>
              <a:t> Microsoft.Extensions.Logging;</a:t>
            </a:r>
            <a:endParaRPr lang="en-US" noProof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55D94A-1697-B6D5-5D59-842D871389B8}"/>
              </a:ext>
            </a:extLst>
          </p:cNvPr>
          <p:cNvSpPr txBox="1"/>
          <p:nvPr/>
        </p:nvSpPr>
        <p:spPr>
          <a:xfrm>
            <a:off x="1843361" y="5805577"/>
            <a:ext cx="8505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https://github.com/dotnet/aspnetcore/issues/32451#issuecomment-870812382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9729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/>
        </p:nvSpPr>
        <p:spPr>
          <a:xfrm>
            <a:off x="926771" y="2917731"/>
            <a:ext cx="10686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Details to HTTP endpoints</a:t>
            </a:r>
          </a:p>
        </p:txBody>
      </p:sp>
    </p:spTree>
    <p:extLst>
      <p:ext uri="{BB962C8B-B14F-4D97-AF65-F5344CB8AC3E}">
        <p14:creationId xmlns:p14="http://schemas.microsoft.com/office/powerpoint/2010/main" val="3658183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Beispiel für Codeanzeige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66621" y="1487055"/>
            <a:ext cx="106864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function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changeStatus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  </a:t>
            </a:r>
          </a:p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{  </a:t>
            </a: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var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= NWF$("#"+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statusId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  </a:t>
            </a: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statusDropDown.val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  </a:t>
            </a:r>
          </a:p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}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NWF.FormFiller.Functions.ProcessOnChange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475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380</Words>
  <Application>Microsoft Office PowerPoint</Application>
  <PresentationFormat>Widescreen</PresentationFormat>
  <Paragraphs>81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Calibri Light</vt:lpstr>
      <vt:lpstr>Segoe UI</vt:lpstr>
      <vt:lpstr>Arial</vt:lpstr>
      <vt:lpstr>Cascadia Mono</vt:lpstr>
      <vt:lpstr>Segoe UI Semilight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Elisabeth Meisinger</dc:creator>
  <cp:lastModifiedBy>Kenny Pflug</cp:lastModifiedBy>
  <cp:revision>46</cp:revision>
  <dcterms:created xsi:type="dcterms:W3CDTF">2018-09-26T12:49:19Z</dcterms:created>
  <dcterms:modified xsi:type="dcterms:W3CDTF">2022-05-15T08:57:20Z</dcterms:modified>
</cp:coreProperties>
</file>

<file path=docProps/thumbnail.jpeg>
</file>